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6" r:id="rId10"/>
    <p:sldId id="267" r:id="rId11"/>
    <p:sldId id="268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image" Target="../media/image15.jpeg"/><Relationship Id="rId10" Type="http://schemas.openxmlformats.org/officeDocument/2006/relationships/slide" Target="slide6.xml"/><Relationship Id="rId4" Type="http://schemas.openxmlformats.org/officeDocument/2006/relationships/image" Target="../media/image14.jpe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3.jpeg"/><Relationship Id="rId7" Type="http://schemas.openxmlformats.org/officeDocument/2006/relationships/slide" Target="slide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20.jpeg"/><Relationship Id="rId10" Type="http://schemas.openxmlformats.org/officeDocument/2006/relationships/slide" Target="slide10.xml"/><Relationship Id="rId4" Type="http://schemas.openxmlformats.org/officeDocument/2006/relationships/image" Target="../media/image15.jpe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00166" y="2214554"/>
            <a:ext cx="71168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Дидактическая игра</a:t>
            </a:r>
            <a:b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«Найди недостающую фигуру»</a:t>
            </a:r>
            <a:b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(первый год обучения)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№126 «</a:t>
            </a:r>
            <a:r>
              <a:rPr lang="ru-RU" sz="280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Бисеринки</a:t>
            </a: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6000768"/>
            <a:ext cx="2518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pic>
        <p:nvPicPr>
          <p:cNvPr id="1026" name="Picture 2" descr="E:\для  работы\знайка и незна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143380"/>
            <a:ext cx="2667019" cy="200026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3968">
            <a:off x="1232160" y="5071862"/>
            <a:ext cx="816862" cy="98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73662">
            <a:off x="7821735" y="4460115"/>
            <a:ext cx="103902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1357298"/>
            <a:ext cx="856981" cy="125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1428736"/>
            <a:ext cx="785818" cy="102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5072074"/>
            <a:ext cx="714380" cy="91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1214422"/>
            <a:ext cx="793591" cy="108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074954">
            <a:off x="2569277" y="4933518"/>
            <a:ext cx="1071570" cy="98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1071546"/>
            <a:ext cx="928694" cy="103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000108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43174" y="4143380"/>
            <a:ext cx="4422276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Подумай еще!</a:t>
            </a: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929454" y="5143512"/>
            <a:ext cx="1571636" cy="107157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215206" y="5143512"/>
            <a:ext cx="1500198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00166" y="2214554"/>
            <a:ext cx="71168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Дидактическая игра</a:t>
            </a:r>
            <a:b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«Найди недостающую фигуру»</a:t>
            </a:r>
            <a:b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(первый год обучения)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№19 «Аленка»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6000768"/>
            <a:ext cx="2518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pic>
        <p:nvPicPr>
          <p:cNvPr id="1026" name="Picture 2" descr="E:\для  работы\знайка и незна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143380"/>
            <a:ext cx="2667019" cy="200026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3968">
            <a:off x="1232160" y="5071862"/>
            <a:ext cx="816862" cy="98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73662">
            <a:off x="7821735" y="4460115"/>
            <a:ext cx="103902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1357298"/>
            <a:ext cx="856981" cy="125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1428736"/>
            <a:ext cx="785818" cy="102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5072074"/>
            <a:ext cx="714380" cy="91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1214422"/>
            <a:ext cx="793591" cy="108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074954">
            <a:off x="2569277" y="4933518"/>
            <a:ext cx="1071570" cy="98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1071546"/>
            <a:ext cx="928694" cy="103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647836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Цель</a:t>
            </a:r>
            <a:r>
              <a:rPr lang="ru-RU" sz="2800" dirty="0"/>
              <a:t>: обобщить представления  детей </a:t>
            </a:r>
            <a:r>
              <a:rPr lang="ru-RU" sz="2800"/>
              <a:t>о фигурах.</a:t>
            </a:r>
            <a:endParaRPr lang="ru-RU" sz="2800" dirty="0"/>
          </a:p>
        </p:txBody>
      </p:sp>
      <p:pic>
        <p:nvPicPr>
          <p:cNvPr id="3" name="Picture 2" descr="E:\ПЕЧАТЬ ШАХМАТЫ\chess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071942"/>
            <a:ext cx="2505084" cy="250508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1571612"/>
            <a:ext cx="7783832" cy="21431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Задачи: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-Способствовать</a:t>
            </a:r>
            <a:r>
              <a:rPr kumimoji="0" lang="ru-RU" sz="2800" b="0" i="0" u="none" strike="noStrike" kern="1200" cap="none" spc="0" normalizeH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лучшему усвоению материала;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aseline="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-Развитие</a:t>
            </a:r>
            <a:r>
              <a:rPr lang="ru-RU" sz="28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смекалки, сообразительности;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ru-RU" sz="2800" b="0" i="0" u="none" strike="noStrike" kern="1200" cap="none" spc="0" normalizeH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Воспитание стремления к преодолению трудностей;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00042"/>
            <a:ext cx="75133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Найди недостающую фигуру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28" y="1928802"/>
          <a:ext cx="7262844" cy="1500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6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104777"/>
            <a:ext cx="785818" cy="115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071678"/>
            <a:ext cx="8952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8237" y="2110962"/>
            <a:ext cx="1039025" cy="11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2143116"/>
            <a:ext cx="982387" cy="118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2143116"/>
            <a:ext cx="79022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714884"/>
            <a:ext cx="8952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4643446"/>
            <a:ext cx="946972" cy="127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714884"/>
            <a:ext cx="982387" cy="118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Управляющая кнопка: в конец 16">
            <a:hlinkClick r:id="rId9" action="ppaction://hlinksldjump" highlightClick="1"/>
          </p:cNvPr>
          <p:cNvSpPr/>
          <p:nvPr/>
        </p:nvSpPr>
        <p:spPr>
          <a:xfrm>
            <a:off x="1785918" y="4429132"/>
            <a:ext cx="1500198" cy="178595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в конец 17">
            <a:hlinkClick r:id="rId7" action="ppaction://hlinksldjump" highlightClick="1"/>
          </p:cNvPr>
          <p:cNvSpPr/>
          <p:nvPr/>
        </p:nvSpPr>
        <p:spPr>
          <a:xfrm>
            <a:off x="4000496" y="4286256"/>
            <a:ext cx="1643074" cy="192882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в конец 19">
            <a:hlinkClick r:id="rId9" action="ppaction://hlinksldjump" highlightClick="1"/>
          </p:cNvPr>
          <p:cNvSpPr/>
          <p:nvPr/>
        </p:nvSpPr>
        <p:spPr>
          <a:xfrm>
            <a:off x="6357950" y="4500570"/>
            <a:ext cx="1571636" cy="164307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000108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43174" y="4143380"/>
            <a:ext cx="4422276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Подумай еще!</a:t>
            </a: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929454" y="5143512"/>
            <a:ext cx="1571636" cy="107157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000892" y="4929198"/>
            <a:ext cx="1571636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00042"/>
            <a:ext cx="75133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Найди недостающую фигуру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28" y="1928802"/>
          <a:ext cx="7262844" cy="1500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6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214554"/>
            <a:ext cx="785818" cy="115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143116"/>
            <a:ext cx="8952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071678"/>
            <a:ext cx="1039025" cy="11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2143116"/>
            <a:ext cx="982387" cy="118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4714884"/>
            <a:ext cx="79022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572008"/>
            <a:ext cx="8952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2024803"/>
            <a:ext cx="928694" cy="12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643446"/>
            <a:ext cx="982387" cy="118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Управляющая кнопка: в конец 14">
            <a:hlinkClick r:id="rId9" action="ppaction://hlinksldjump" highlightClick="1"/>
          </p:cNvPr>
          <p:cNvSpPr/>
          <p:nvPr/>
        </p:nvSpPr>
        <p:spPr>
          <a:xfrm>
            <a:off x="2500298" y="4357694"/>
            <a:ext cx="1643074" cy="178595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в конец 16">
            <a:hlinkClick r:id="" action="ppaction://noaction" highlightClick="1"/>
          </p:cNvPr>
          <p:cNvSpPr/>
          <p:nvPr/>
        </p:nvSpPr>
        <p:spPr>
          <a:xfrm>
            <a:off x="4357686" y="4500570"/>
            <a:ext cx="1714512" cy="164307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в конец 17">
            <a:hlinkClick r:id="rId10" action="ppaction://hlinksldjump" highlightClick="1"/>
          </p:cNvPr>
          <p:cNvSpPr/>
          <p:nvPr/>
        </p:nvSpPr>
        <p:spPr>
          <a:xfrm>
            <a:off x="6286512" y="4286256"/>
            <a:ext cx="1571636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000108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43174" y="4143380"/>
            <a:ext cx="4422276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none" strike="noStrike" kern="1200" cap="all" spc="0" normalizeH="0" baseline="0" noProof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Подумай еще!</a:t>
            </a:r>
            <a:endParaRPr kumimoji="0" lang="ru-RU" sz="4300" b="1" i="0" u="none" strike="noStrike" kern="1200" cap="all" spc="0" normalizeH="0" baseline="0" noProof="0" dirty="0">
              <a:ln w="0"/>
              <a:solidFill>
                <a:schemeClr val="accent3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000892" y="4786322"/>
            <a:ext cx="1571636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215206" y="5143512"/>
            <a:ext cx="1500198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500042"/>
            <a:ext cx="75133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Найди недостающую фигуру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28" y="1928802"/>
          <a:ext cx="7262844" cy="1500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6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04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786322"/>
            <a:ext cx="785818" cy="115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143116"/>
            <a:ext cx="89527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143116"/>
            <a:ext cx="982387" cy="118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024803"/>
            <a:ext cx="928694" cy="12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Управляющая кнопка: в конец 16">
            <a:hlinkClick r:id="" action="ppaction://noaction" highlightClick="1"/>
          </p:cNvPr>
          <p:cNvSpPr/>
          <p:nvPr/>
        </p:nvSpPr>
        <p:spPr>
          <a:xfrm>
            <a:off x="4357686" y="4500570"/>
            <a:ext cx="1714512" cy="164307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3116"/>
            <a:ext cx="785818" cy="115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2143116"/>
            <a:ext cx="79022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07353" y="4817304"/>
            <a:ext cx="103902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4714884"/>
            <a:ext cx="785818" cy="102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Управляющая кнопка: в конец 23">
            <a:hlinkClick r:id="rId10" action="ppaction://hlinksldjump" highlightClick="1"/>
          </p:cNvPr>
          <p:cNvSpPr/>
          <p:nvPr/>
        </p:nvSpPr>
        <p:spPr>
          <a:xfrm>
            <a:off x="2071670" y="4429132"/>
            <a:ext cx="1285884" cy="164307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в конец 24">
            <a:hlinkClick r:id="rId10" action="ppaction://hlinksldjump" highlightClick="1"/>
          </p:cNvPr>
          <p:cNvSpPr/>
          <p:nvPr/>
        </p:nvSpPr>
        <p:spPr>
          <a:xfrm>
            <a:off x="4643438" y="4429132"/>
            <a:ext cx="1428760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в конец 25">
            <a:hlinkClick r:id="rId7" action="ppaction://hlinksldjump" highlightClick="1"/>
          </p:cNvPr>
          <p:cNvSpPr/>
          <p:nvPr/>
        </p:nvSpPr>
        <p:spPr>
          <a:xfrm>
            <a:off x="6858016" y="4357694"/>
            <a:ext cx="1571636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102</TotalTime>
  <Words>116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Corbel</vt:lpstr>
      <vt:lpstr>Gill Sans MT</vt:lpstr>
      <vt:lpstr>Verdana</vt:lpstr>
      <vt:lpstr>Wingdings 2</vt:lpstr>
      <vt:lpstr>Солнцестояние</vt:lpstr>
      <vt:lpstr>Презентация PowerPoint</vt:lpstr>
      <vt:lpstr>Цель: обобщить представления  детей о фигурах.</vt:lpstr>
      <vt:lpstr>Презентация PowerPoint</vt:lpstr>
      <vt:lpstr>Подумай еще!</vt:lpstr>
      <vt:lpstr>Молодец!</vt:lpstr>
      <vt:lpstr>Презентация PowerPoint</vt:lpstr>
      <vt:lpstr>Презентация PowerPoint</vt:lpstr>
      <vt:lpstr>Молодец!</vt:lpstr>
      <vt:lpstr>Презентация PowerPoint</vt:lpstr>
      <vt:lpstr>Подумай еще!</vt:lpstr>
      <vt:lpstr>Молодец!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17</cp:revision>
  <dcterms:created xsi:type="dcterms:W3CDTF">2018-08-17T18:15:32Z</dcterms:created>
  <dcterms:modified xsi:type="dcterms:W3CDTF">2023-02-15T14:16:51Z</dcterms:modified>
</cp:coreProperties>
</file>